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757" r:id="rId2"/>
    <p:sldId id="758" r:id="rId3"/>
    <p:sldId id="759" r:id="rId4"/>
  </p:sldIdLst>
  <p:sldSz cx="9144000" cy="6858000" type="screen4x3"/>
  <p:notesSz cx="6888163" cy="100203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5" pos="2880">
          <p15:clr>
            <a:srgbClr val="A4A3A4"/>
          </p15:clr>
        </p15:guide>
      </p15:sldGuideLst>
    </p:ext>
    <p:ext uri="{2D200454-40CA-4A62-9FC3-DE9A4176ACB9}">
      <p15:notesGuideLst xmlns:p15="http://schemas.microsoft.com/office/powerpoint/2012/main">
        <p15:guide id="1" orient="horz" pos="3157" userDrawn="1">
          <p15:clr>
            <a:srgbClr val="A4A3A4"/>
          </p15:clr>
        </p15:guide>
        <p15:guide id="2" pos="217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田進一" initials="山田進一" lastIdx="1" clrIdx="0">
    <p:extLst>
      <p:ext uri="{19B8F6BF-5375-455C-9EA6-DF929625EA0E}">
        <p15:presenceInfo xmlns:p15="http://schemas.microsoft.com/office/powerpoint/2012/main" userId="79b711ffde54c80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7A7"/>
    <a:srgbClr val="FFBDEE"/>
    <a:srgbClr val="B2B2B2"/>
    <a:srgbClr val="CCECFF"/>
    <a:srgbClr val="40B0FF"/>
    <a:srgbClr val="0070C0"/>
    <a:srgbClr val="002060"/>
    <a:srgbClr val="A0B4D9"/>
    <a:srgbClr val="005B9E"/>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54" autoAdjust="0"/>
    <p:restoredTop sz="94151" autoAdjust="0"/>
  </p:normalViewPr>
  <p:slideViewPr>
    <p:cSldViewPr snapToObjects="1" showGuides="1">
      <p:cViewPr varScale="1">
        <p:scale>
          <a:sx n="78" d="100"/>
          <a:sy n="78" d="100"/>
        </p:scale>
        <p:origin x="1646" y="72"/>
      </p:cViewPr>
      <p:guideLst>
        <p:guide orient="horz" pos="2160"/>
        <p:guide pos="2880"/>
      </p:guideLst>
    </p:cSldViewPr>
  </p:slideViewPr>
  <p:notesTextViewPr>
    <p:cViewPr>
      <p:scale>
        <a:sx n="1" d="1"/>
        <a:sy n="1" d="1"/>
      </p:scale>
      <p:origin x="0" y="0"/>
    </p:cViewPr>
  </p:notesTextViewPr>
  <p:sorterViewPr>
    <p:cViewPr>
      <p:scale>
        <a:sx n="90" d="100"/>
        <a:sy n="90" d="100"/>
      </p:scale>
      <p:origin x="0" y="0"/>
    </p:cViewPr>
  </p:sorterViewPr>
  <p:notesViewPr>
    <p:cSldViewPr snapToObjects="1" showGuides="1">
      <p:cViewPr varScale="1">
        <p:scale>
          <a:sx n="49" d="100"/>
          <a:sy n="49" d="100"/>
        </p:scale>
        <p:origin x="2988" y="66"/>
      </p:cViewPr>
      <p:guideLst>
        <p:guide orient="horz" pos="3157"/>
        <p:guide pos="217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3901699" y="0"/>
            <a:ext cx="2984871" cy="501015"/>
          </a:xfrm>
          <a:prstGeom prst="rect">
            <a:avLst/>
          </a:prstGeom>
        </p:spPr>
        <p:txBody>
          <a:bodyPr vert="horz" lIns="96616" tIns="48308" rIns="96616" bIns="48308" rtlCol="0"/>
          <a:lstStyle>
            <a:lvl1pPr algn="r">
              <a:defRPr sz="1300"/>
            </a:lvl1pPr>
          </a:lstStyle>
          <a:p>
            <a:fld id="{2EC0C615-8433-4C51-B096-BCDAB0E13DE2}" type="datetimeFigureOut">
              <a:rPr kumimoji="1" lang="ja-JP" altLang="en-US" smtClean="0"/>
              <a:t>2017/8/8</a:t>
            </a:fld>
            <a:endParaRPr kumimoji="1" lang="ja-JP" altLang="en-US"/>
          </a:p>
        </p:txBody>
      </p:sp>
      <p:sp>
        <p:nvSpPr>
          <p:cNvPr id="4" name="フッター プレースホルダー 3"/>
          <p:cNvSpPr>
            <a:spLocks noGrp="1"/>
          </p:cNvSpPr>
          <p:nvPr>
            <p:ph type="ftr" sz="quarter" idx="2"/>
          </p:nvPr>
        </p:nvSpPr>
        <p:spPr>
          <a:xfrm>
            <a:off x="1" y="9517547"/>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3901699" y="9517547"/>
            <a:ext cx="2984871" cy="501015"/>
          </a:xfrm>
          <a:prstGeom prst="rect">
            <a:avLst/>
          </a:prstGeom>
        </p:spPr>
        <p:txBody>
          <a:bodyPr vert="horz" lIns="96616" tIns="48308" rIns="96616" bIns="48308" rtlCol="0" anchor="b"/>
          <a:lstStyle>
            <a:lvl1pPr algn="r">
              <a:defRPr sz="1300"/>
            </a:lvl1pPr>
          </a:lstStyle>
          <a:p>
            <a:fld id="{5CAE36A6-F80E-44F5-8815-326EB1D610E3}" type="slidenum">
              <a:rPr kumimoji="1" lang="ja-JP" altLang="en-US" smtClean="0"/>
              <a:t>‹#›</a:t>
            </a:fld>
            <a:endParaRPr kumimoji="1" lang="ja-JP" altLang="en-US"/>
          </a:p>
        </p:txBody>
      </p:sp>
    </p:spTree>
    <p:extLst>
      <p:ext uri="{BB962C8B-B14F-4D97-AF65-F5344CB8AC3E}">
        <p14:creationId xmlns:p14="http://schemas.microsoft.com/office/powerpoint/2010/main" val="839658060"/>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71179" y="186916"/>
            <a:ext cx="2984871" cy="502755"/>
          </a:xfrm>
          <a:prstGeom prst="rect">
            <a:avLst/>
          </a:prstGeom>
        </p:spPr>
        <p:txBody>
          <a:bodyPr vert="horz" lIns="96616" tIns="48308" rIns="96616" bIns="48308" rtlCol="0"/>
          <a:lstStyle>
            <a:lvl1pPr algn="l">
              <a:defRPr sz="1300"/>
            </a:lvl1pPr>
          </a:lstStyle>
          <a:p>
            <a:endParaRPr kumimoji="1" lang="ja-JP" altLang="en-US" dirty="0"/>
          </a:p>
        </p:txBody>
      </p:sp>
      <p:sp>
        <p:nvSpPr>
          <p:cNvPr id="3" name="日付プレースホルダー 2"/>
          <p:cNvSpPr>
            <a:spLocks noGrp="1"/>
          </p:cNvSpPr>
          <p:nvPr>
            <p:ph type="dt" idx="1"/>
          </p:nvPr>
        </p:nvSpPr>
        <p:spPr>
          <a:xfrm>
            <a:off x="3732114" y="186916"/>
            <a:ext cx="2984871" cy="502755"/>
          </a:xfrm>
          <a:prstGeom prst="rect">
            <a:avLst/>
          </a:prstGeom>
        </p:spPr>
        <p:txBody>
          <a:bodyPr vert="horz" lIns="96616" tIns="48308" rIns="96616" bIns="48308" rtlCol="0"/>
          <a:lstStyle>
            <a:lvl1pPr algn="r">
              <a:defRPr sz="1300"/>
            </a:lvl1pPr>
          </a:lstStyle>
          <a:p>
            <a:fld id="{87CF0E39-934C-40F7-BD19-06CB5E44FFA0}" type="datetimeFigureOut">
              <a:rPr kumimoji="1" lang="ja-JP" altLang="en-US" smtClean="0"/>
              <a:t>2017/8/8</a:t>
            </a:fld>
            <a:endParaRPr kumimoji="1" lang="ja-JP" altLang="en-US" dirty="0"/>
          </a:p>
        </p:txBody>
      </p:sp>
      <p:sp>
        <p:nvSpPr>
          <p:cNvPr id="4" name="スライド イメージ プレースホルダー 3"/>
          <p:cNvSpPr>
            <a:spLocks noGrp="1" noRot="1" noChangeAspect="1"/>
          </p:cNvSpPr>
          <p:nvPr>
            <p:ph type="sldImg" idx="2"/>
          </p:nvPr>
        </p:nvSpPr>
        <p:spPr>
          <a:xfrm>
            <a:off x="1189038" y="1250950"/>
            <a:ext cx="4510087" cy="3384550"/>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ー 4"/>
          <p:cNvSpPr>
            <a:spLocks noGrp="1"/>
          </p:cNvSpPr>
          <p:nvPr>
            <p:ph type="body" sz="quarter" idx="3"/>
          </p:nvPr>
        </p:nvSpPr>
        <p:spPr>
          <a:xfrm>
            <a:off x="688817" y="4822270"/>
            <a:ext cx="5510530" cy="3945493"/>
          </a:xfrm>
          <a:prstGeom prst="rect">
            <a:avLst/>
          </a:prstGeom>
        </p:spPr>
        <p:txBody>
          <a:bodyPr vert="horz" lIns="96616" tIns="48308" rIns="96616" bIns="4830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71179" y="9330629"/>
            <a:ext cx="2984871" cy="50275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732114" y="9330629"/>
            <a:ext cx="2984871" cy="502755"/>
          </a:xfrm>
          <a:prstGeom prst="rect">
            <a:avLst/>
          </a:prstGeom>
        </p:spPr>
        <p:txBody>
          <a:bodyPr vert="horz" lIns="96616" tIns="48308" rIns="96616" bIns="48308" rtlCol="0" anchor="b"/>
          <a:lstStyle>
            <a:lvl1pPr algn="r">
              <a:defRPr sz="1300"/>
            </a:lvl1pPr>
          </a:lstStyle>
          <a:p>
            <a:fld id="{CD42A22E-7AA9-4977-8505-203960B8581D}" type="slidenum">
              <a:rPr kumimoji="1" lang="ja-JP" altLang="en-US" smtClean="0"/>
              <a:t>‹#›</a:t>
            </a:fld>
            <a:endParaRPr kumimoji="1" lang="ja-JP" altLang="en-US"/>
          </a:p>
        </p:txBody>
      </p:sp>
    </p:spTree>
    <p:extLst>
      <p:ext uri="{BB962C8B-B14F-4D97-AF65-F5344CB8AC3E}">
        <p14:creationId xmlns:p14="http://schemas.microsoft.com/office/powerpoint/2010/main" val="3285530538"/>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ワーク">
    <p:spTree>
      <p:nvGrpSpPr>
        <p:cNvPr id="1" name=""/>
        <p:cNvGrpSpPr/>
        <p:nvPr/>
      </p:nvGrpSpPr>
      <p:grpSpPr>
        <a:xfrm>
          <a:off x="0" y="0"/>
          <a:ext cx="0" cy="0"/>
          <a:chOff x="0" y="0"/>
          <a:chExt cx="0" cy="0"/>
        </a:xfrm>
      </p:grpSpPr>
      <p:sp>
        <p:nvSpPr>
          <p:cNvPr id="2" name="タイトル 1"/>
          <p:cNvSpPr>
            <a:spLocks noGrp="1"/>
          </p:cNvSpPr>
          <p:nvPr>
            <p:ph type="title"/>
          </p:nvPr>
        </p:nvSpPr>
        <p:spPr>
          <a:xfrm>
            <a:off x="1187624" y="180000"/>
            <a:ext cx="7632848" cy="720000"/>
          </a:xfrm>
          <a:prstGeom prst="rect">
            <a:avLst/>
          </a:prstGeom>
        </p:spPr>
        <p:txBody>
          <a:bodyPr anchor="ctr"/>
          <a:lstStyle>
            <a:lvl1pPr>
              <a:defRPr>
                <a:solidFill>
                  <a:schemeClr val="tx1">
                    <a:lumMod val="65000"/>
                    <a:lumOff val="35000"/>
                  </a:schemeClr>
                </a:solidFill>
              </a:defRPr>
            </a:lvl1pPr>
          </a:lstStyle>
          <a:p>
            <a:r>
              <a:rPr kumimoji="1" lang="ja-JP" altLang="en-US" dirty="0"/>
              <a:t>マスター タイトルの書式設定</a:t>
            </a:r>
          </a:p>
        </p:txBody>
      </p:sp>
      <p:sp>
        <p:nvSpPr>
          <p:cNvPr id="3" name="正方形/長方形 2"/>
          <p:cNvSpPr/>
          <p:nvPr userDrawn="1"/>
        </p:nvSpPr>
        <p:spPr>
          <a:xfrm>
            <a:off x="0" y="188640"/>
            <a:ext cx="1008000" cy="648000"/>
          </a:xfrm>
          <a:prstGeom prst="rect">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108000" rIns="0" rtlCol="0" anchor="ctr"/>
          <a:lstStyle/>
          <a:p>
            <a:pPr algn="l">
              <a:spcAft>
                <a:spcPts val="600"/>
              </a:spcAft>
            </a:pPr>
            <a:r>
              <a:rPr kumimoji="1" lang="ja-JP" altLang="en-US" sz="1800" dirty="0">
                <a:solidFill>
                  <a:schemeClr val="accent1"/>
                </a:solidFill>
                <a:latin typeface="+mj-ea"/>
                <a:ea typeface="+mj-ea"/>
              </a:rPr>
              <a:t>演習</a:t>
            </a:r>
            <a:br>
              <a:rPr kumimoji="1" lang="en-US" altLang="ja-JP" sz="1800" dirty="0">
                <a:solidFill>
                  <a:schemeClr val="accent1"/>
                </a:solidFill>
                <a:latin typeface="+mj-ea"/>
                <a:ea typeface="+mj-ea"/>
              </a:rPr>
            </a:br>
            <a:r>
              <a:rPr kumimoji="1" lang="ja-JP" altLang="en-US" sz="1800" dirty="0">
                <a:solidFill>
                  <a:schemeClr val="accent1"/>
                </a:solidFill>
                <a:latin typeface="+mj-ea"/>
                <a:ea typeface="+mj-ea"/>
              </a:rPr>
              <a:t>ワーク</a:t>
            </a:r>
          </a:p>
        </p:txBody>
      </p:sp>
      <p:sp>
        <p:nvSpPr>
          <p:cNvPr id="5" name="テキスト ボックス 4">
            <a:extLst>
              <a:ext uri="{FF2B5EF4-FFF2-40B4-BE49-F238E27FC236}">
                <a16:creationId xmlns:a16="http://schemas.microsoft.com/office/drawing/2014/main" id="{25491E4A-0B5E-4EF4-8D5F-5F5B90A5AC58}"/>
              </a:ext>
            </a:extLst>
          </p:cNvPr>
          <p:cNvSpPr txBox="1"/>
          <p:nvPr userDrawn="1"/>
        </p:nvSpPr>
        <p:spPr>
          <a:xfrm>
            <a:off x="2953569" y="6612063"/>
            <a:ext cx="3236462" cy="153888"/>
          </a:xfrm>
          <a:prstGeom prst="rect">
            <a:avLst/>
          </a:prstGeom>
          <a:noFill/>
        </p:spPr>
        <p:txBody>
          <a:bodyPr wrap="none" lIns="0" tIns="0" rIns="0" bIns="0" rtlCol="0" anchor="ctr">
            <a:spAutoFit/>
          </a:bodyPr>
          <a:lstStyle/>
          <a:p>
            <a:pPr algn="ctr"/>
            <a:r>
              <a:rPr kumimoji="1" lang="en-US" altLang="ja-JP" sz="1000" dirty="0">
                <a:solidFill>
                  <a:schemeClr val="tx2"/>
                </a:solidFill>
              </a:rPr>
              <a:t>Copyright © smartslideformula.com All rights reserved.</a:t>
            </a:r>
            <a:endParaRPr kumimoji="1" lang="ja-JP" altLang="en-US" sz="1000" dirty="0">
              <a:solidFill>
                <a:schemeClr val="tx2"/>
              </a:solidFill>
            </a:endParaRPr>
          </a:p>
        </p:txBody>
      </p:sp>
    </p:spTree>
    <p:extLst>
      <p:ext uri="{BB962C8B-B14F-4D97-AF65-F5344CB8AC3E}">
        <p14:creationId xmlns:p14="http://schemas.microsoft.com/office/powerpoint/2010/main" val="416115050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65" r:id="rId1"/>
  </p:sldLayoutIdLst>
  <p:txStyles>
    <p:titleStyle>
      <a:lvl1pPr algn="l" defTabSz="914400" rtl="0" eaLnBrk="1" latinLnBrk="0" hangingPunct="1">
        <a:spcBef>
          <a:spcPct val="0"/>
        </a:spcBef>
        <a:buNone/>
        <a:defRPr kumimoji="1" sz="2400" kern="1200">
          <a:solidFill>
            <a:schemeClr val="tx1">
              <a:lumMod val="65000"/>
              <a:lumOff val="35000"/>
            </a:schemeClr>
          </a:solidFill>
          <a:latin typeface="+mj-lt"/>
          <a:ea typeface="+mj-ea"/>
          <a:cs typeface="+mj-cs"/>
        </a:defRPr>
      </a:lvl1pPr>
    </p:titleStyle>
    <p:bodyStyle>
      <a:lvl1pPr marL="365125" indent="-365125" algn="l" defTabSz="914400" rtl="0" eaLnBrk="1" latinLnBrk="0" hangingPunct="1">
        <a:spcBef>
          <a:spcPts val="600"/>
        </a:spcBef>
        <a:spcAft>
          <a:spcPts val="600"/>
        </a:spcAft>
        <a:buClr>
          <a:schemeClr val="accent1"/>
        </a:buClr>
        <a:buFont typeface="Wingdings" pitchFamily="2" charset="2"/>
        <a:buChar char="l"/>
        <a:defRPr kumimoji="1" lang="ja-JP" altLang="en-US" sz="2400" kern="1200" dirty="0" smtClean="0">
          <a:solidFill>
            <a:schemeClr val="tx2"/>
          </a:solidFill>
          <a:latin typeface="+mn-lt"/>
          <a:ea typeface="+mn-ea"/>
          <a:cs typeface="+mn-cs"/>
        </a:defRPr>
      </a:lvl1pPr>
      <a:lvl2pPr marL="717550" indent="-352425" algn="l" defTabSz="914400" rtl="0" eaLnBrk="1" latinLnBrk="0" hangingPunct="1">
        <a:spcBef>
          <a:spcPts val="0"/>
        </a:spcBef>
        <a:spcAft>
          <a:spcPts val="600"/>
        </a:spcAft>
        <a:buClr>
          <a:schemeClr val="accent1"/>
        </a:buClr>
        <a:buFont typeface="Wingdings" pitchFamily="2" charset="2"/>
        <a:buChar char="n"/>
        <a:defRPr kumimoji="1" sz="2000" kern="1200">
          <a:solidFill>
            <a:schemeClr val="tx2"/>
          </a:solidFill>
          <a:latin typeface="+mn-lt"/>
          <a:ea typeface="+mn-ea"/>
          <a:cs typeface="+mn-cs"/>
        </a:defRPr>
      </a:lvl2pPr>
      <a:lvl3pPr marL="1076325" indent="-358775" algn="l" defTabSz="914400" rtl="0" eaLnBrk="1" latinLnBrk="0" hangingPunct="1">
        <a:spcBef>
          <a:spcPts val="0"/>
        </a:spcBef>
        <a:spcAft>
          <a:spcPts val="600"/>
        </a:spcAft>
        <a:buClr>
          <a:schemeClr val="accent1"/>
        </a:buClr>
        <a:buFont typeface="Arial" pitchFamily="34" charset="0"/>
        <a:buChar char="•"/>
        <a:defRPr kumimoji="1" sz="1800" kern="1200">
          <a:solidFill>
            <a:schemeClr val="tx2"/>
          </a:solidFill>
          <a:latin typeface="+mn-lt"/>
          <a:ea typeface="+mn-ea"/>
          <a:cs typeface="+mn-cs"/>
        </a:defRPr>
      </a:lvl3pPr>
      <a:lvl4pPr marL="1343025" indent="-266700" algn="l" defTabSz="914400" rtl="0" eaLnBrk="1" latinLnBrk="0" hangingPunct="1">
        <a:spcBef>
          <a:spcPts val="0"/>
        </a:spcBef>
        <a:spcAft>
          <a:spcPts val="600"/>
        </a:spcAft>
        <a:buClr>
          <a:schemeClr val="accent1"/>
        </a:buClr>
        <a:buFont typeface="Arial" pitchFamily="34" charset="0"/>
        <a:buChar char="–"/>
        <a:defRPr kumimoji="1" sz="1600" kern="1200">
          <a:solidFill>
            <a:schemeClr val="tx2"/>
          </a:solidFill>
          <a:latin typeface="+mn-lt"/>
          <a:ea typeface="+mn-ea"/>
          <a:cs typeface="+mn-cs"/>
        </a:defRPr>
      </a:lvl4pPr>
      <a:lvl5pPr marL="1701800" indent="-266700" algn="l" defTabSz="914400" rtl="0" eaLnBrk="1" latinLnBrk="0" hangingPunct="1">
        <a:spcBef>
          <a:spcPts val="0"/>
        </a:spcBef>
        <a:spcAft>
          <a:spcPts val="600"/>
        </a:spcAft>
        <a:buClr>
          <a:schemeClr val="accent1"/>
        </a:buClr>
        <a:buFont typeface="Arial" pitchFamily="34" charset="0"/>
        <a:buChar char="»"/>
        <a:defRPr kumimoji="1" sz="14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3D5F25-4596-4265-A7A7-C3186B487416}"/>
              </a:ext>
            </a:extLst>
          </p:cNvPr>
          <p:cNvSpPr>
            <a:spLocks noGrp="1"/>
          </p:cNvSpPr>
          <p:nvPr>
            <p:ph type="title"/>
          </p:nvPr>
        </p:nvSpPr>
        <p:spPr/>
        <p:txBody>
          <a:bodyPr/>
          <a:lstStyle/>
          <a:p>
            <a:r>
              <a:rPr lang="ja-JP" altLang="en-US" dirty="0"/>
              <a:t>文章：行頭文字</a:t>
            </a:r>
            <a:endParaRPr kumimoji="1" lang="ja-JP" altLang="en-US" dirty="0"/>
          </a:p>
        </p:txBody>
      </p:sp>
      <p:sp>
        <p:nvSpPr>
          <p:cNvPr id="3" name="テキスト ボックス 2">
            <a:extLst>
              <a:ext uri="{FF2B5EF4-FFF2-40B4-BE49-F238E27FC236}">
                <a16:creationId xmlns:a16="http://schemas.microsoft.com/office/drawing/2014/main" id="{8F89755D-124B-42C5-A599-03F26B06C4E1}"/>
              </a:ext>
            </a:extLst>
          </p:cNvPr>
          <p:cNvSpPr txBox="1"/>
          <p:nvPr/>
        </p:nvSpPr>
        <p:spPr>
          <a:xfrm>
            <a:off x="1968736" y="2168860"/>
            <a:ext cx="5148572" cy="2862322"/>
          </a:xfrm>
          <a:prstGeom prst="rect">
            <a:avLst/>
          </a:prstGeom>
          <a:noFill/>
        </p:spPr>
        <p:txBody>
          <a:bodyPr wrap="square" rtlCol="0" anchor="t">
            <a:spAutoFit/>
          </a:bodyPr>
          <a:lstStyle/>
          <a:p>
            <a:r>
              <a:rPr lang="ja-JP" altLang="en-US" sz="2000" dirty="0">
                <a:latin typeface="+mn-ea"/>
              </a:rPr>
              <a:t>自分のスマホでも、会社から支給されたタブレットでも、同じキーボードで の作業が可能になるため、ノート</a:t>
            </a:r>
            <a:r>
              <a:rPr lang="en-US" altLang="ja-JP" sz="2000" dirty="0">
                <a:latin typeface="+mn-ea"/>
              </a:rPr>
              <a:t>PC</a:t>
            </a:r>
            <a:r>
              <a:rPr lang="ja-JP" altLang="en-US" sz="2000" dirty="0">
                <a:latin typeface="+mn-ea"/>
              </a:rPr>
              <a:t>を持ち歩く必要はありません。</a:t>
            </a:r>
            <a:endParaRPr lang="en-US" altLang="ja-JP" sz="2000" dirty="0">
              <a:latin typeface="+mn-ea"/>
            </a:endParaRPr>
          </a:p>
          <a:p>
            <a:r>
              <a:rPr lang="ja-JP" altLang="en-US" sz="2000" dirty="0">
                <a:latin typeface="+mn-ea"/>
              </a:rPr>
              <a:t>また非常に軽量であり、折りたたむことができるため、折りたたんでカバンに入れて外出先にも常に携帯することが可能です。</a:t>
            </a:r>
            <a:endParaRPr lang="en-US" altLang="ja-JP" sz="2000" dirty="0">
              <a:latin typeface="+mn-ea"/>
            </a:endParaRPr>
          </a:p>
          <a:p>
            <a:r>
              <a:rPr lang="ja-JP" altLang="en-US" sz="2000" dirty="0">
                <a:latin typeface="+mn-ea"/>
              </a:rPr>
              <a:t>外出先にも携帯できることで、必要な時にすぐに提案書を作成したり、報告書を作成したりすることが可能になります。</a:t>
            </a:r>
            <a:endParaRPr lang="en-US" altLang="ja-JP" sz="2000" dirty="0">
              <a:latin typeface="+mn-ea"/>
            </a:endParaRPr>
          </a:p>
        </p:txBody>
      </p:sp>
      <p:sp>
        <p:nvSpPr>
          <p:cNvPr id="4" name="テキスト ボックス 3">
            <a:extLst>
              <a:ext uri="{FF2B5EF4-FFF2-40B4-BE49-F238E27FC236}">
                <a16:creationId xmlns:a16="http://schemas.microsoft.com/office/drawing/2014/main" id="{64C19459-152C-4C8E-BED8-F2A27404AF4A}"/>
              </a:ext>
            </a:extLst>
          </p:cNvPr>
          <p:cNvSpPr txBox="1"/>
          <p:nvPr/>
        </p:nvSpPr>
        <p:spPr>
          <a:xfrm>
            <a:off x="265573" y="1133750"/>
            <a:ext cx="8554899" cy="369332"/>
          </a:xfrm>
          <a:prstGeom prst="rect">
            <a:avLst/>
          </a:prstGeom>
          <a:noFill/>
        </p:spPr>
        <p:txBody>
          <a:bodyPr wrap="square" rtlCol="0" anchor="t">
            <a:spAutoFit/>
          </a:bodyPr>
          <a:lstStyle/>
          <a:p>
            <a:pPr>
              <a:spcAft>
                <a:spcPts val="2400"/>
              </a:spcAft>
            </a:pPr>
            <a:r>
              <a:rPr lang="ja-JP" altLang="en-US" dirty="0"/>
              <a:t>行頭文字</a:t>
            </a:r>
            <a:r>
              <a:rPr lang="ja-JP" altLang="en-US" dirty="0">
                <a:solidFill>
                  <a:schemeClr val="accent1"/>
                </a:solidFill>
              </a:rPr>
              <a:t> ● </a:t>
            </a:r>
            <a:r>
              <a:rPr lang="ja-JP" altLang="en-US" dirty="0"/>
              <a:t>を適切に設定します。</a:t>
            </a:r>
          </a:p>
        </p:txBody>
      </p:sp>
    </p:spTree>
    <p:extLst>
      <p:ext uri="{BB962C8B-B14F-4D97-AF65-F5344CB8AC3E}">
        <p14:creationId xmlns:p14="http://schemas.microsoft.com/office/powerpoint/2010/main" val="3664853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5E66DF-EB3D-4161-AF23-F89A9BC9CDBF}"/>
              </a:ext>
            </a:extLst>
          </p:cNvPr>
          <p:cNvSpPr>
            <a:spLocks noGrp="1"/>
          </p:cNvSpPr>
          <p:nvPr>
            <p:ph type="title"/>
          </p:nvPr>
        </p:nvSpPr>
        <p:spPr/>
        <p:txBody>
          <a:bodyPr/>
          <a:lstStyle/>
          <a:p>
            <a:r>
              <a:rPr lang="ja-JP" altLang="en-US" dirty="0"/>
              <a:t>文章：改行</a:t>
            </a:r>
            <a:endParaRPr kumimoji="1" lang="ja-JP" altLang="en-US" dirty="0"/>
          </a:p>
        </p:txBody>
      </p:sp>
      <p:sp>
        <p:nvSpPr>
          <p:cNvPr id="3" name="テキスト ボックス 2">
            <a:extLst>
              <a:ext uri="{FF2B5EF4-FFF2-40B4-BE49-F238E27FC236}">
                <a16:creationId xmlns:a16="http://schemas.microsoft.com/office/drawing/2014/main" id="{6D33C88F-464D-4701-BCEC-43A2B0F28365}"/>
              </a:ext>
            </a:extLst>
          </p:cNvPr>
          <p:cNvSpPr txBox="1"/>
          <p:nvPr/>
        </p:nvSpPr>
        <p:spPr>
          <a:xfrm>
            <a:off x="1585206" y="2312876"/>
            <a:ext cx="5915632" cy="2862322"/>
          </a:xfrm>
          <a:prstGeom prst="rect">
            <a:avLst/>
          </a:prstGeom>
          <a:noFill/>
        </p:spPr>
        <p:txBody>
          <a:bodyPr wrap="square" rtlCol="0" anchor="t">
            <a:spAutoFit/>
          </a:bodyPr>
          <a:lstStyle/>
          <a:p>
            <a:pPr marL="342900" indent="-342900">
              <a:buClr>
                <a:schemeClr val="accent1"/>
              </a:buClr>
              <a:buFont typeface="Wingdings" panose="05000000000000000000" pitchFamily="2" charset="2"/>
              <a:buChar char="l"/>
            </a:pPr>
            <a:r>
              <a:rPr lang="ja-JP" altLang="en-US" sz="2000" dirty="0">
                <a:latin typeface="+mn-ea"/>
              </a:rPr>
              <a:t>自分のスマホでも、会社から支給されたタブレットでも、同じキーボードで の作業が可能になるため、ノート</a:t>
            </a:r>
            <a:r>
              <a:rPr lang="en-US" altLang="ja-JP" sz="2000" dirty="0">
                <a:latin typeface="+mn-ea"/>
              </a:rPr>
              <a:t>PC</a:t>
            </a:r>
            <a:r>
              <a:rPr lang="ja-JP" altLang="en-US" sz="2000" dirty="0">
                <a:latin typeface="+mn-ea"/>
              </a:rPr>
              <a:t>を持ち歩く必要はありません。</a:t>
            </a:r>
            <a:endParaRPr lang="en-US" altLang="ja-JP" sz="2000" dirty="0">
              <a:latin typeface="+mn-ea"/>
            </a:endParaRPr>
          </a:p>
          <a:p>
            <a:pPr marL="342900" indent="-342900">
              <a:buClr>
                <a:schemeClr val="accent1"/>
              </a:buClr>
              <a:buFont typeface="Wingdings" panose="05000000000000000000" pitchFamily="2" charset="2"/>
              <a:buChar char="l"/>
            </a:pPr>
            <a:r>
              <a:rPr lang="ja-JP" altLang="en-US" sz="2000" dirty="0">
                <a:latin typeface="+mn-ea"/>
              </a:rPr>
              <a:t>また非常に軽量であり、折りたたむことができるため、折りたたんでカバンに入れて外出先にも常に携帯することが可能です。</a:t>
            </a:r>
            <a:endParaRPr lang="en-US" altLang="ja-JP" sz="2000" dirty="0">
              <a:latin typeface="+mn-ea"/>
            </a:endParaRPr>
          </a:p>
          <a:p>
            <a:pPr marL="342900" indent="-342900">
              <a:buClr>
                <a:schemeClr val="accent1"/>
              </a:buClr>
              <a:buFont typeface="Wingdings" panose="05000000000000000000" pitchFamily="2" charset="2"/>
              <a:buChar char="l"/>
            </a:pPr>
            <a:r>
              <a:rPr lang="ja-JP" altLang="en-US" sz="2000" dirty="0">
                <a:latin typeface="+mn-ea"/>
              </a:rPr>
              <a:t>外出先にも携帯できることで、必要な時にすぐに提案書を作成したり、報告書を作成したりすることが可能になります。</a:t>
            </a:r>
            <a:endParaRPr lang="en-US" altLang="ja-JP" sz="2000" dirty="0">
              <a:latin typeface="+mn-ea"/>
            </a:endParaRPr>
          </a:p>
        </p:txBody>
      </p:sp>
      <p:sp>
        <p:nvSpPr>
          <p:cNvPr id="4" name="テキスト ボックス 3">
            <a:extLst>
              <a:ext uri="{FF2B5EF4-FFF2-40B4-BE49-F238E27FC236}">
                <a16:creationId xmlns:a16="http://schemas.microsoft.com/office/drawing/2014/main" id="{301745F3-0CD4-4B7F-A149-26159C594AD5}"/>
              </a:ext>
            </a:extLst>
          </p:cNvPr>
          <p:cNvSpPr txBox="1"/>
          <p:nvPr/>
        </p:nvSpPr>
        <p:spPr>
          <a:xfrm>
            <a:off x="265573" y="1133750"/>
            <a:ext cx="8554899" cy="369332"/>
          </a:xfrm>
          <a:prstGeom prst="rect">
            <a:avLst/>
          </a:prstGeom>
          <a:noFill/>
        </p:spPr>
        <p:txBody>
          <a:bodyPr wrap="square" rtlCol="0" anchor="t">
            <a:spAutoFit/>
          </a:bodyPr>
          <a:lstStyle/>
          <a:p>
            <a:pPr>
              <a:spcAft>
                <a:spcPts val="2400"/>
              </a:spcAft>
            </a:pPr>
            <a:r>
              <a:rPr lang="ja-JP" altLang="en-US" dirty="0"/>
              <a:t>段落後に「</a:t>
            </a:r>
            <a:r>
              <a:rPr lang="en-US" altLang="ja-JP" dirty="0"/>
              <a:t>12pt</a:t>
            </a:r>
            <a:r>
              <a:rPr lang="ja-JP" altLang="en-US" dirty="0"/>
              <a:t>」を設定し、</a:t>
            </a:r>
            <a:r>
              <a:rPr lang="en-US" altLang="ja-JP" dirty="0"/>
              <a:t>2</a:t>
            </a:r>
            <a:r>
              <a:rPr lang="ja-JP" altLang="en-US" dirty="0"/>
              <a:t>段落目の</a:t>
            </a:r>
            <a:r>
              <a:rPr lang="en-US" altLang="ja-JP" dirty="0"/>
              <a:t>2</a:t>
            </a:r>
            <a:r>
              <a:rPr lang="ja-JP" altLang="en-US" dirty="0"/>
              <a:t>行目の文末「折」の前で改行します</a:t>
            </a:r>
          </a:p>
        </p:txBody>
      </p:sp>
    </p:spTree>
    <p:extLst>
      <p:ext uri="{BB962C8B-B14F-4D97-AF65-F5344CB8AC3E}">
        <p14:creationId xmlns:p14="http://schemas.microsoft.com/office/powerpoint/2010/main" val="1305652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3AA988-5D92-4389-97EF-0E5BE04A89EE}"/>
              </a:ext>
            </a:extLst>
          </p:cNvPr>
          <p:cNvSpPr>
            <a:spLocks noGrp="1"/>
          </p:cNvSpPr>
          <p:nvPr>
            <p:ph type="title"/>
          </p:nvPr>
        </p:nvSpPr>
        <p:spPr/>
        <p:txBody>
          <a:bodyPr/>
          <a:lstStyle/>
          <a:p>
            <a:r>
              <a:rPr lang="ja-JP" altLang="en-US" dirty="0"/>
              <a:t>文章：余白および配置</a:t>
            </a:r>
            <a:endParaRPr kumimoji="1" lang="ja-JP" altLang="en-US" dirty="0"/>
          </a:p>
        </p:txBody>
      </p:sp>
      <p:sp>
        <p:nvSpPr>
          <p:cNvPr id="3" name="テキスト ボックス 2">
            <a:extLst>
              <a:ext uri="{FF2B5EF4-FFF2-40B4-BE49-F238E27FC236}">
                <a16:creationId xmlns:a16="http://schemas.microsoft.com/office/drawing/2014/main" id="{401BCD30-BBBE-4C61-85E8-9D67353610A0}"/>
              </a:ext>
            </a:extLst>
          </p:cNvPr>
          <p:cNvSpPr txBox="1"/>
          <p:nvPr/>
        </p:nvSpPr>
        <p:spPr>
          <a:xfrm>
            <a:off x="1585206" y="2312876"/>
            <a:ext cx="5915632" cy="3170099"/>
          </a:xfrm>
          <a:prstGeom prst="rect">
            <a:avLst/>
          </a:prstGeom>
          <a:noFill/>
        </p:spPr>
        <p:txBody>
          <a:bodyPr wrap="square" rtlCol="0" anchor="t">
            <a:spAutoFit/>
          </a:bodyPr>
          <a:lstStyle/>
          <a:p>
            <a:pPr marL="342900" indent="-342900">
              <a:spcAft>
                <a:spcPts val="1200"/>
              </a:spcAft>
              <a:buClr>
                <a:schemeClr val="accent1"/>
              </a:buClr>
              <a:buFont typeface="Wingdings" panose="05000000000000000000" pitchFamily="2" charset="2"/>
              <a:buChar char="l"/>
            </a:pPr>
            <a:r>
              <a:rPr lang="ja-JP" altLang="en-US" sz="2000" dirty="0">
                <a:latin typeface="+mn-ea"/>
              </a:rPr>
              <a:t>自分のスマホでも、会社から支給されたタブレットでも、同じキーボードで の作業が可能になるため、ノート</a:t>
            </a:r>
            <a:r>
              <a:rPr lang="en-US" altLang="ja-JP" sz="2000" dirty="0">
                <a:latin typeface="+mn-ea"/>
              </a:rPr>
              <a:t>PC</a:t>
            </a:r>
            <a:r>
              <a:rPr lang="ja-JP" altLang="en-US" sz="2000" dirty="0">
                <a:latin typeface="+mn-ea"/>
              </a:rPr>
              <a:t>を持ち歩く必要はありません。</a:t>
            </a:r>
            <a:endParaRPr lang="en-US" altLang="ja-JP" sz="2000" dirty="0">
              <a:latin typeface="+mn-ea"/>
            </a:endParaRPr>
          </a:p>
          <a:p>
            <a:pPr marL="342900" indent="-342900">
              <a:spcAft>
                <a:spcPts val="1200"/>
              </a:spcAft>
              <a:buClr>
                <a:schemeClr val="accent1"/>
              </a:buClr>
              <a:buFont typeface="Wingdings" panose="05000000000000000000" pitchFamily="2" charset="2"/>
              <a:buChar char="l"/>
            </a:pPr>
            <a:r>
              <a:rPr lang="ja-JP" altLang="en-US" sz="2000" dirty="0">
                <a:latin typeface="+mn-ea"/>
              </a:rPr>
              <a:t>また非常に軽量であり、折りたたむことができるため、</a:t>
            </a:r>
            <a:br>
              <a:rPr lang="en-US" altLang="ja-JP" sz="2000" dirty="0">
                <a:latin typeface="+mn-ea"/>
              </a:rPr>
            </a:br>
            <a:r>
              <a:rPr lang="ja-JP" altLang="en-US" sz="2000" dirty="0">
                <a:latin typeface="+mn-ea"/>
              </a:rPr>
              <a:t>折りたたんでカバンに入れて外出先にも常に携帯することが可能です。</a:t>
            </a:r>
            <a:endParaRPr lang="en-US" altLang="ja-JP" sz="2000" dirty="0">
              <a:latin typeface="+mn-ea"/>
            </a:endParaRPr>
          </a:p>
          <a:p>
            <a:pPr marL="342900" indent="-342900">
              <a:spcAft>
                <a:spcPts val="1200"/>
              </a:spcAft>
              <a:buClr>
                <a:schemeClr val="accent1"/>
              </a:buClr>
              <a:buFont typeface="Wingdings" panose="05000000000000000000" pitchFamily="2" charset="2"/>
              <a:buChar char="l"/>
            </a:pPr>
            <a:r>
              <a:rPr lang="ja-JP" altLang="en-US" sz="2000" dirty="0">
                <a:latin typeface="+mn-ea"/>
              </a:rPr>
              <a:t>外出先にも携帯できることで、必要な時にすぐに提案書を作成したり、報告書を作成したりすることが可能になります。</a:t>
            </a:r>
            <a:endParaRPr lang="en-US" altLang="ja-JP" sz="2000" dirty="0">
              <a:latin typeface="+mn-ea"/>
            </a:endParaRPr>
          </a:p>
        </p:txBody>
      </p:sp>
      <p:sp>
        <p:nvSpPr>
          <p:cNvPr id="4" name="テキスト ボックス 3">
            <a:extLst>
              <a:ext uri="{FF2B5EF4-FFF2-40B4-BE49-F238E27FC236}">
                <a16:creationId xmlns:a16="http://schemas.microsoft.com/office/drawing/2014/main" id="{4DEC6F49-5401-4D39-BBE8-3182327122D1}"/>
              </a:ext>
            </a:extLst>
          </p:cNvPr>
          <p:cNvSpPr txBox="1"/>
          <p:nvPr/>
        </p:nvSpPr>
        <p:spPr>
          <a:xfrm>
            <a:off x="265573" y="1133750"/>
            <a:ext cx="8554899" cy="369332"/>
          </a:xfrm>
          <a:prstGeom prst="rect">
            <a:avLst/>
          </a:prstGeom>
          <a:noFill/>
        </p:spPr>
        <p:txBody>
          <a:bodyPr wrap="square" rtlCol="0" anchor="t">
            <a:spAutoFit/>
          </a:bodyPr>
          <a:lstStyle/>
          <a:p>
            <a:pPr>
              <a:spcAft>
                <a:spcPts val="2400"/>
              </a:spcAft>
            </a:pPr>
            <a:r>
              <a:rPr lang="ja-JP" altLang="en-US" dirty="0"/>
              <a:t>テキストボックスの背景を薄い青色に、左右上下の余白を「</a:t>
            </a:r>
            <a:r>
              <a:rPr lang="en-US" altLang="ja-JP" dirty="0"/>
              <a:t>1.0cm</a:t>
            </a:r>
            <a:r>
              <a:rPr lang="ja-JP" altLang="en-US" dirty="0"/>
              <a:t>」に、「両端揃え」にします</a:t>
            </a:r>
          </a:p>
        </p:txBody>
      </p:sp>
    </p:spTree>
    <p:extLst>
      <p:ext uri="{BB962C8B-B14F-4D97-AF65-F5344CB8AC3E}">
        <p14:creationId xmlns:p14="http://schemas.microsoft.com/office/powerpoint/2010/main" val="2202155935"/>
      </p:ext>
    </p:extLst>
  </p:cSld>
  <p:clrMapOvr>
    <a:masterClrMapping/>
  </p:clrMapOvr>
</p:sld>
</file>

<file path=ppt/theme/theme1.xml><?xml version="1.0" encoding="utf-8"?>
<a:theme xmlns:a="http://schemas.openxmlformats.org/drawingml/2006/main" name="プレゼンマスターテンプレート">
  <a:themeElements>
    <a:clrScheme name="ユーザー定義 18">
      <a:dk1>
        <a:srgbClr val="000000"/>
      </a:dk1>
      <a:lt1>
        <a:srgbClr val="FFFFFF"/>
      </a:lt1>
      <a:dk2>
        <a:srgbClr val="333333"/>
      </a:dk2>
      <a:lt2>
        <a:srgbClr val="B2B2B2"/>
      </a:lt2>
      <a:accent1>
        <a:srgbClr val="0070C0"/>
      </a:accent1>
      <a:accent2>
        <a:srgbClr val="CCECFF"/>
      </a:accent2>
      <a:accent3>
        <a:srgbClr val="002060"/>
      </a:accent3>
      <a:accent4>
        <a:srgbClr val="339933"/>
      </a:accent4>
      <a:accent5>
        <a:srgbClr val="99FFCC"/>
      </a:accent5>
      <a:accent6>
        <a:srgbClr val="FF9900"/>
      </a:accent6>
      <a:hlink>
        <a:srgbClr val="0070C0"/>
      </a:hlink>
      <a:folHlink>
        <a:srgbClr val="7030A0"/>
      </a:folHlink>
    </a:clrScheme>
    <a:fontScheme name="ユーザー定義 1">
      <a:majorFont>
        <a:latin typeface="Arial Black"/>
        <a:ea typeface="HGP創英角ｺﾞｼｯｸUB"/>
        <a:cs typeface=""/>
      </a:majorFont>
      <a:minorFont>
        <a:latin typeface="Tahoma"/>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w="19050">
          <a:noFill/>
        </a:ln>
      </a:spPr>
      <a:bodyPr rtlCol="0" anchor="ctr"/>
      <a:lstStyle>
        <a:defPPr algn="ctr">
          <a:spcAft>
            <a:spcPts val="600"/>
          </a:spcAft>
          <a:defRPr kumimoji="1" dirty="0" smtClean="0">
            <a:solidFill>
              <a:sysClr val="windowText" lastClr="000000"/>
            </a:solidFill>
            <a:latin typeface="+mn-ea"/>
          </a:defRPr>
        </a:defPPr>
      </a:lstStyle>
      <a:style>
        <a:lnRef idx="2">
          <a:schemeClr val="accent1">
            <a:shade val="50000"/>
          </a:schemeClr>
        </a:lnRef>
        <a:fillRef idx="1">
          <a:schemeClr val="accent1"/>
        </a:fillRef>
        <a:effectRef idx="0">
          <a:schemeClr val="accent1"/>
        </a:effectRef>
        <a:fontRef idx="minor">
          <a:schemeClr val="lt1"/>
        </a:fontRef>
      </a:style>
    </a:spDef>
    <a:lnDef>
      <a:spPr>
        <a:ln w="38100">
          <a:solidFill>
            <a:schemeClr val="bg2"/>
          </a:solidFill>
          <a:headEnd type="none" w="med" len="med"/>
          <a:tailEnd type="arrow"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nchor="t">
        <a:spAutoFit/>
      </a:bodyPr>
      <a:lstStyle>
        <a:defPPr>
          <a:spcAft>
            <a:spcPts val="600"/>
          </a:spcAft>
          <a:defRPr kumimoji="1" dirty="0" smtClean="0">
            <a:latin typeface="+mn-ea"/>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PMT</Template>
  <TotalTime>6484</TotalTime>
  <Words>292</Words>
  <Application>Microsoft Office PowerPoint</Application>
  <PresentationFormat>画面に合わせる (4:3)</PresentationFormat>
  <Paragraphs>15</Paragraphs>
  <Slides>3</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HGP創英角ｺﾞｼｯｸUB</vt:lpstr>
      <vt:lpstr>Meiryo UI</vt:lpstr>
      <vt:lpstr>ＭＳ Ｐゴシック</vt:lpstr>
      <vt:lpstr>Arial</vt:lpstr>
      <vt:lpstr>Arial Black</vt:lpstr>
      <vt:lpstr>Calibri</vt:lpstr>
      <vt:lpstr>Tahoma</vt:lpstr>
      <vt:lpstr>Wingdings</vt:lpstr>
      <vt:lpstr>プレゼンマスターテンプレート</vt:lpstr>
      <vt:lpstr>文章：行頭文字</vt:lpstr>
      <vt:lpstr>文章：改行</vt:lpstr>
      <vt:lpstr>文章：余白および配置</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山田進一</dc:creator>
  <cp:lastModifiedBy>山田進一</cp:lastModifiedBy>
  <cp:revision>574</cp:revision>
  <cp:lastPrinted>2016-07-10T05:37:35Z</cp:lastPrinted>
  <dcterms:created xsi:type="dcterms:W3CDTF">2013-04-01T10:31:29Z</dcterms:created>
  <dcterms:modified xsi:type="dcterms:W3CDTF">2017-08-08T14:10:40Z</dcterms:modified>
</cp:coreProperties>
</file>