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53" r:id="rId2"/>
    <p:sldId id="653" r:id="rId3"/>
    <p:sldId id="756" r:id="rId4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田進一" initials="山田進一" lastIdx="1" clrIdx="0">
    <p:extLst>
      <p:ext uri="{19B8F6BF-5375-455C-9EA6-DF929625EA0E}">
        <p15:presenceInfo xmlns:p15="http://schemas.microsoft.com/office/powerpoint/2012/main" userId="79b711ffde54c8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FFBDEE"/>
    <a:srgbClr val="B2B2B2"/>
    <a:srgbClr val="CCECFF"/>
    <a:srgbClr val="40B0FF"/>
    <a:srgbClr val="0070C0"/>
    <a:srgbClr val="002060"/>
    <a:srgbClr val="A0B4D9"/>
    <a:srgbClr val="005B9E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4" autoAdjust="0"/>
    <p:restoredTop sz="94151" autoAdjust="0"/>
  </p:normalViewPr>
  <p:slideViewPr>
    <p:cSldViewPr snapToObjects="1" showGuides="1">
      <p:cViewPr varScale="1">
        <p:scale>
          <a:sx n="78" d="100"/>
          <a:sy n="78" d="100"/>
        </p:scale>
        <p:origin x="16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 showGuides="1">
      <p:cViewPr varScale="1">
        <p:scale>
          <a:sx n="49" d="100"/>
          <a:sy n="49" d="100"/>
        </p:scale>
        <p:origin x="2988" y="66"/>
      </p:cViewPr>
      <p:guideLst>
        <p:guide orient="horz" pos="3157"/>
        <p:guide pos="217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EC0C615-8433-4C51-B096-BCDAB0E13DE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CAE36A6-F80E-44F5-8815-326EB1D61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580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1179" y="186916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32114" y="186916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7CF0E39-934C-40F7-BD19-06CB5E44FFA0}" type="datetimeFigureOut">
              <a:rPr kumimoji="1" lang="ja-JP" altLang="en-US" smtClean="0"/>
              <a:t>2017/8/8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1179" y="9330629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32114" y="9330629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D42A22E-7AA9-4977-8505-203960B85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5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ワー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624" y="180000"/>
            <a:ext cx="7632848" cy="720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188640"/>
            <a:ext cx="1008000" cy="648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l">
              <a:spcAft>
                <a:spcPts val="600"/>
              </a:spcAft>
            </a:pPr>
            <a:r>
              <a:rPr kumimoji="1" lang="ja-JP" altLang="en-US" sz="1800" dirty="0">
                <a:solidFill>
                  <a:schemeClr val="accent1"/>
                </a:solidFill>
                <a:latin typeface="+mj-ea"/>
                <a:ea typeface="+mj-ea"/>
              </a:rPr>
              <a:t>演習</a:t>
            </a:r>
            <a:br>
              <a:rPr kumimoji="1" lang="en-US" altLang="ja-JP" sz="1800" dirty="0">
                <a:solidFill>
                  <a:schemeClr val="accent1"/>
                </a:solidFill>
                <a:latin typeface="+mj-ea"/>
                <a:ea typeface="+mj-ea"/>
              </a:rPr>
            </a:br>
            <a:r>
              <a:rPr kumimoji="1" lang="ja-JP" altLang="en-US" sz="1800" dirty="0">
                <a:solidFill>
                  <a:schemeClr val="accent1"/>
                </a:solidFill>
                <a:latin typeface="+mj-ea"/>
                <a:ea typeface="+mj-ea"/>
              </a:rPr>
              <a:t>ワーク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491E4A-0B5E-4EF4-8D5F-5F5B90A5AC58}"/>
              </a:ext>
            </a:extLst>
          </p:cNvPr>
          <p:cNvSpPr txBox="1"/>
          <p:nvPr userDrawn="1"/>
        </p:nvSpPr>
        <p:spPr>
          <a:xfrm>
            <a:off x="2953569" y="6612063"/>
            <a:ext cx="3236462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tx2"/>
                </a:solidFill>
              </a:rPr>
              <a:t>Copyright © smartslideformula.com All rights reserved.</a:t>
            </a:r>
            <a:endParaRPr kumimoji="1" lang="ja-JP" alt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5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65125" indent="-365125" algn="l" defTabSz="91440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Wingdings" pitchFamily="2" charset="2"/>
        <a:buChar char="l"/>
        <a:defRPr kumimoji="1" lang="ja-JP" altLang="en-US" sz="2400" kern="120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717550" indent="-352425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n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76325" indent="-358775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43025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–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»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効率向上の小技：効率的な操作方法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573" y="1504146"/>
            <a:ext cx="4957126" cy="332398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57188" indent="-357188">
              <a:spcAft>
                <a:spcPts val="7200"/>
              </a:spcAft>
              <a:buFont typeface="+mj-ea"/>
              <a:buAutoNum type="circleNumDbPlain"/>
            </a:pPr>
            <a:r>
              <a:rPr lang="ja-JP" altLang="en-US" dirty="0"/>
              <a:t>「テキスト」の図形を「コピー」して、「貼り付け」ます</a:t>
            </a:r>
            <a:endParaRPr lang="en-US" altLang="ja-JP" dirty="0"/>
          </a:p>
          <a:p>
            <a:pPr marL="357188" indent="-357188">
              <a:spcAft>
                <a:spcPts val="7200"/>
              </a:spcAft>
              <a:buFont typeface="+mj-ea"/>
              <a:buAutoNum type="circleNumDbPlain"/>
            </a:pPr>
            <a:r>
              <a:rPr lang="ja-JP" altLang="en-US" dirty="0"/>
              <a:t>「コピー元」の「書式をコピー」して</a:t>
            </a:r>
            <a:br>
              <a:rPr lang="en-US" altLang="ja-JP" dirty="0"/>
            </a:br>
            <a:r>
              <a:rPr lang="ja-JP" altLang="en-US" dirty="0"/>
              <a:t>①でコピーした図形に貼り付けます</a:t>
            </a:r>
            <a:endParaRPr lang="en-US" altLang="ja-JP" dirty="0"/>
          </a:p>
          <a:p>
            <a:pPr marL="357188" indent="-357188">
              <a:spcAft>
                <a:spcPts val="7200"/>
              </a:spcAft>
              <a:buFont typeface="+mj-ea"/>
              <a:buAutoNum type="circleNumDbPlain"/>
            </a:pPr>
            <a:r>
              <a:rPr lang="ja-JP" altLang="en-US" dirty="0"/>
              <a:t>「</a:t>
            </a:r>
            <a:r>
              <a:rPr lang="en-US" altLang="ja-JP" dirty="0"/>
              <a:t>Shift</a:t>
            </a:r>
            <a:r>
              <a:rPr lang="ja-JP" altLang="en-US" dirty="0"/>
              <a:t>」「</a:t>
            </a:r>
            <a:r>
              <a:rPr lang="en-US" altLang="ja-JP" dirty="0" err="1"/>
              <a:t>Cntl</a:t>
            </a:r>
            <a:r>
              <a:rPr lang="ja-JP" altLang="en-US" dirty="0"/>
              <a:t>」キーを利用し、「統一」の図形を、</a:t>
            </a:r>
            <a:br>
              <a:rPr lang="en-US" altLang="ja-JP" dirty="0"/>
            </a:br>
            <a:r>
              <a:rPr lang="ja-JP" altLang="en-US" dirty="0"/>
              <a:t>垂直に動かし、水平にコピーします</a:t>
            </a:r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5436096" y="1198497"/>
            <a:ext cx="1008000" cy="1008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dirty="0">
                <a:solidFill>
                  <a:sysClr val="windowText" lastClr="000000"/>
                </a:solidFill>
                <a:latin typeface="+mn-ea"/>
              </a:rPr>
              <a:t>テキスト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436096" y="2498044"/>
            <a:ext cx="1008000" cy="1008000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コピー元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438292" y="3858765"/>
            <a:ext cx="1008000" cy="1008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dirty="0">
                <a:solidFill>
                  <a:sysClr val="windowText" lastClr="000000"/>
                </a:solidFill>
                <a:latin typeface="+mn-ea"/>
              </a:rPr>
              <a:t>統一</a:t>
            </a:r>
          </a:p>
        </p:txBody>
      </p:sp>
    </p:spTree>
    <p:extLst>
      <p:ext uri="{BB962C8B-B14F-4D97-AF65-F5344CB8AC3E}">
        <p14:creationId xmlns:p14="http://schemas.microsoft.com/office/powerpoint/2010/main" val="281216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効率向上の小技：レイアウトの統一作業の効率化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573" y="1133750"/>
            <a:ext cx="328647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Aft>
                <a:spcPts val="3600"/>
              </a:spcAft>
            </a:pPr>
            <a:r>
              <a:rPr lang="ja-JP" altLang="en-US" dirty="0"/>
              <a:t>「左揃え」し、「上下に整列」します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503548" y="1681065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43708" y="2396808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87924" y="3534730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52120" y="5690629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200292" y="4435958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657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効率向上の小技：レイアウトの統一作業の効率化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573" y="1133750"/>
            <a:ext cx="406072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Aft>
                <a:spcPts val="3600"/>
              </a:spcAft>
            </a:pPr>
            <a:r>
              <a:rPr lang="ja-JP" altLang="en-US" dirty="0"/>
              <a:t>「左右中央揃え」し、「上下に整列」します</a:t>
            </a:r>
            <a:endParaRPr lang="en-US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431540" y="1863367"/>
            <a:ext cx="1368152" cy="64807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59632" y="2999211"/>
            <a:ext cx="223224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583668" y="5085085"/>
            <a:ext cx="298833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90213" y="1133750"/>
            <a:ext cx="398698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Aft>
                <a:spcPts val="3600"/>
              </a:spcAft>
            </a:pPr>
            <a:r>
              <a:rPr lang="ja-JP" altLang="en-US" dirty="0"/>
              <a:t>「上下中央揃え」し、「左右に整列」します</a:t>
            </a:r>
            <a:endParaRPr lang="en-US" altLang="ja-JP" dirty="0"/>
          </a:p>
        </p:txBody>
      </p:sp>
      <p:sp>
        <p:nvSpPr>
          <p:cNvPr id="18" name="正方形/長方形 17"/>
          <p:cNvSpPr/>
          <p:nvPr/>
        </p:nvSpPr>
        <p:spPr>
          <a:xfrm>
            <a:off x="5004048" y="2780928"/>
            <a:ext cx="648072" cy="1116124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768244" y="2153116"/>
            <a:ext cx="648072" cy="17525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136396" y="2789498"/>
            <a:ext cx="648072" cy="2871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7077033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マスターテンプレート">
  <a:themeElements>
    <a:clrScheme name="ユーザー定義 18">
      <a:dk1>
        <a:srgbClr val="000000"/>
      </a:dk1>
      <a:lt1>
        <a:srgbClr val="FFFFFF"/>
      </a:lt1>
      <a:dk2>
        <a:srgbClr val="333333"/>
      </a:dk2>
      <a:lt2>
        <a:srgbClr val="B2B2B2"/>
      </a:lt2>
      <a:accent1>
        <a:srgbClr val="0070C0"/>
      </a:accent1>
      <a:accent2>
        <a:srgbClr val="CCECFF"/>
      </a:accent2>
      <a:accent3>
        <a:srgbClr val="002060"/>
      </a:accent3>
      <a:accent4>
        <a:srgbClr val="339933"/>
      </a:accent4>
      <a:accent5>
        <a:srgbClr val="99FFCC"/>
      </a:accent5>
      <a:accent6>
        <a:srgbClr val="FF9900"/>
      </a:accent6>
      <a:hlink>
        <a:srgbClr val="0070C0"/>
      </a:hlink>
      <a:folHlink>
        <a:srgbClr val="7030A0"/>
      </a:folHlink>
    </a:clrScheme>
    <a:fontScheme name="ユーザー定義 1">
      <a:majorFont>
        <a:latin typeface="Arial Black"/>
        <a:ea typeface="HGP創英角ｺﾞｼｯｸUB"/>
        <a:cs typeface=""/>
      </a:majorFont>
      <a:minorFont>
        <a:latin typeface="Tahoma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9050">
          <a:noFill/>
        </a:ln>
      </a:spPr>
      <a:bodyPr rtlCol="0" anchor="ctr"/>
      <a:lstStyle>
        <a:defPPr algn="ctr">
          <a:spcAft>
            <a:spcPts val="600"/>
          </a:spcAft>
          <a:defRPr kumimoji="1" dirty="0" smtClean="0">
            <a:solidFill>
              <a:sysClr val="windowText" lastClr="000000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bg2"/>
          </a:solidFill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t">
        <a:spAutoFit/>
      </a:bodyPr>
      <a:lstStyle>
        <a:defPPr>
          <a:spcAft>
            <a:spcPts val="600"/>
          </a:spcAft>
          <a:defRPr kumimoji="1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PMT</Template>
  <TotalTime>6482</TotalTime>
  <Words>96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Arial</vt:lpstr>
      <vt:lpstr>Arial Black</vt:lpstr>
      <vt:lpstr>Calibri</vt:lpstr>
      <vt:lpstr>Tahoma</vt:lpstr>
      <vt:lpstr>Wingdings</vt:lpstr>
      <vt:lpstr>プレゼンマスターテンプレート</vt:lpstr>
      <vt:lpstr>効率向上の小技：効率的な操作方法</vt:lpstr>
      <vt:lpstr>効率向上の小技：レイアウトの統一作業の効率化</vt:lpstr>
      <vt:lpstr>効率向上の小技：レイアウトの統一作業の効率化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山田進一</dc:creator>
  <cp:lastModifiedBy>山田進一</cp:lastModifiedBy>
  <cp:revision>573</cp:revision>
  <cp:lastPrinted>2016-07-10T05:37:35Z</cp:lastPrinted>
  <dcterms:created xsi:type="dcterms:W3CDTF">2013-04-01T10:31:29Z</dcterms:created>
  <dcterms:modified xsi:type="dcterms:W3CDTF">2017-08-08T07:25:14Z</dcterms:modified>
</cp:coreProperties>
</file>